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7C151-6CA5-4D92-85FF-1250442731C1}" type="datetimeFigureOut">
              <a:rPr lang="zh-TW" altLang="en-US" smtClean="0"/>
              <a:pPr/>
              <a:t>2009/3/19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399E6-F928-470F-AAB4-578DF473BDA3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7C151-6CA5-4D92-85FF-1250442731C1}" type="datetimeFigureOut">
              <a:rPr lang="zh-TW" altLang="en-US" smtClean="0"/>
              <a:pPr/>
              <a:t>2009/3/19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399E6-F928-470F-AAB4-578DF473BDA3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7C151-6CA5-4D92-85FF-1250442731C1}" type="datetimeFigureOut">
              <a:rPr lang="zh-TW" altLang="en-US" smtClean="0"/>
              <a:pPr/>
              <a:t>2009/3/19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399E6-F928-470F-AAB4-578DF473BDA3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7C151-6CA5-4D92-85FF-1250442731C1}" type="datetimeFigureOut">
              <a:rPr lang="zh-TW" altLang="en-US" smtClean="0"/>
              <a:pPr/>
              <a:t>2009/3/19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399E6-F928-470F-AAB4-578DF473BDA3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7C151-6CA5-4D92-85FF-1250442731C1}" type="datetimeFigureOut">
              <a:rPr lang="zh-TW" altLang="en-US" smtClean="0"/>
              <a:pPr/>
              <a:t>2009/3/19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399E6-F928-470F-AAB4-578DF473BDA3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7C151-6CA5-4D92-85FF-1250442731C1}" type="datetimeFigureOut">
              <a:rPr lang="zh-TW" altLang="en-US" smtClean="0"/>
              <a:pPr/>
              <a:t>2009/3/19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399E6-F928-470F-AAB4-578DF473BDA3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7C151-6CA5-4D92-85FF-1250442731C1}" type="datetimeFigureOut">
              <a:rPr lang="zh-TW" altLang="en-US" smtClean="0"/>
              <a:pPr/>
              <a:t>2009/3/19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399E6-F928-470F-AAB4-578DF473BDA3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7C151-6CA5-4D92-85FF-1250442731C1}" type="datetimeFigureOut">
              <a:rPr lang="zh-TW" altLang="en-US" smtClean="0"/>
              <a:pPr/>
              <a:t>2009/3/19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399E6-F928-470F-AAB4-578DF473BDA3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7C151-6CA5-4D92-85FF-1250442731C1}" type="datetimeFigureOut">
              <a:rPr lang="zh-TW" altLang="en-US" smtClean="0"/>
              <a:pPr/>
              <a:t>2009/3/19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399E6-F928-470F-AAB4-578DF473BDA3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7C151-6CA5-4D92-85FF-1250442731C1}" type="datetimeFigureOut">
              <a:rPr lang="zh-TW" altLang="en-US" smtClean="0"/>
              <a:pPr/>
              <a:t>2009/3/19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399E6-F928-470F-AAB4-578DF473BDA3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7C151-6CA5-4D92-85FF-1250442731C1}" type="datetimeFigureOut">
              <a:rPr lang="zh-TW" altLang="en-US" smtClean="0"/>
              <a:pPr/>
              <a:t>2009/3/19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399E6-F928-470F-AAB4-578DF473BDA3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C7C151-6CA5-4D92-85FF-1250442731C1}" type="datetimeFigureOut">
              <a:rPr lang="zh-TW" altLang="en-US" smtClean="0"/>
              <a:pPr/>
              <a:t>2009/3/19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3399E6-F928-470F-AAB4-578DF473BDA3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avaworld.com.tw/jute/post/view?bid=20&amp;id=27897&amp;sty=1&amp;tpg=1&amp;age=-1" TargetMode="External"/><Relationship Id="rId2" Type="http://schemas.openxmlformats.org/officeDocument/2006/relationships/hyperlink" Target="http://java.sun.com/docs/codeconv/html/CodeConvTOC.doc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357158" y="928670"/>
            <a:ext cx="8209056" cy="3286148"/>
          </a:xfrm>
        </p:spPr>
        <p:txBody>
          <a:bodyPr>
            <a:normAutofit/>
          </a:bodyPr>
          <a:lstStyle/>
          <a:p>
            <a:pPr algn="r"/>
            <a:r>
              <a:rPr lang="en-US" altLang="zh-TW" sz="6000" dirty="0" smtClean="0"/>
              <a:t>JAVA Coding Conventions</a:t>
            </a:r>
            <a:br>
              <a:rPr lang="en-US" altLang="zh-TW" sz="6000" dirty="0" smtClean="0"/>
            </a:br>
            <a:r>
              <a:rPr lang="en-US" altLang="zh-TW" dirty="0" smtClean="0">
                <a:solidFill>
                  <a:schemeClr val="accent2">
                    <a:lumMod val="75000"/>
                  </a:schemeClr>
                </a:solidFill>
              </a:rPr>
              <a:t>Naming Conventions</a:t>
            </a:r>
            <a:endParaRPr lang="zh-TW" altLang="en-US" sz="6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85852" y="4214818"/>
            <a:ext cx="6400800" cy="1752600"/>
          </a:xfrm>
        </p:spPr>
        <p:txBody>
          <a:bodyPr>
            <a:normAutofit/>
          </a:bodyPr>
          <a:lstStyle/>
          <a:p>
            <a:r>
              <a:rPr lang="en-US" altLang="zh-TW" sz="3600" dirty="0" smtClean="0"/>
              <a:t>Presented by Yung-Ying Chang</a:t>
            </a:r>
          </a:p>
        </p:txBody>
      </p:sp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Motivation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80% of the lifetime cost of a piece of software goes to maintenance. </a:t>
            </a:r>
          </a:p>
          <a:p>
            <a:r>
              <a:rPr lang="en-US" dirty="0" smtClean="0"/>
              <a:t>Hardly any software is maintained for its whole life by the original author. </a:t>
            </a:r>
          </a:p>
          <a:p>
            <a:r>
              <a:rPr lang="en-US" dirty="0" smtClean="0"/>
              <a:t>Code conventions improve the readability of the software, allowing engineers to understand new code more quickly and thoroughly. </a:t>
            </a:r>
          </a:p>
          <a:p>
            <a:r>
              <a:rPr lang="en-US" dirty="0" smtClean="0"/>
              <a:t>If you ship your source code as a product, you need to make sure it is as well packaged and clean as any other product you create. </a:t>
            </a:r>
            <a:endParaRPr lang="zh-TW" alt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Packages 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/>
          <a:lstStyle/>
          <a:p>
            <a:r>
              <a:rPr lang="en-US" dirty="0" smtClean="0"/>
              <a:t>The prefix of a unique package name is always written in all-lowercase </a:t>
            </a:r>
            <a:r>
              <a:rPr lang="en-US" dirty="0" smtClean="0"/>
              <a:t>ASCII</a:t>
            </a:r>
          </a:p>
          <a:p>
            <a:pPr lvl="1"/>
            <a:r>
              <a:rPr lang="en-US" dirty="0" smtClean="0"/>
              <a:t>com, </a:t>
            </a:r>
            <a:r>
              <a:rPr lang="en-US" dirty="0" err="1" smtClean="0"/>
              <a:t>edu</a:t>
            </a:r>
            <a:r>
              <a:rPr lang="en-US" dirty="0" smtClean="0"/>
              <a:t>, </a:t>
            </a:r>
            <a:r>
              <a:rPr lang="en-US" dirty="0" err="1" smtClean="0"/>
              <a:t>gov</a:t>
            </a:r>
            <a:r>
              <a:rPr lang="en-US" dirty="0" smtClean="0"/>
              <a:t>, org</a:t>
            </a:r>
            <a:endParaRPr lang="en-US" dirty="0" smtClean="0"/>
          </a:p>
          <a:p>
            <a:r>
              <a:rPr lang="en-US" dirty="0" smtClean="0"/>
              <a:t>Subsequent components of the package name vary according to an organization's own internal naming conventions</a:t>
            </a:r>
          </a:p>
          <a:p>
            <a:pPr lvl="1"/>
            <a:r>
              <a:rPr lang="en-US" altLang="zh-TW" dirty="0" err="1" smtClean="0"/>
              <a:t>com.sun.eng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com.apple.quicktime.v2</a:t>
            </a:r>
          </a:p>
          <a:p>
            <a:pPr lvl="1"/>
            <a:r>
              <a:rPr lang="en-US" dirty="0" err="1" smtClean="0"/>
              <a:t>edu.cmu.cs.bovik.cheese</a:t>
            </a:r>
            <a:r>
              <a:rPr lang="en-US" dirty="0" smtClean="0"/>
              <a:t> </a:t>
            </a:r>
            <a:endParaRPr lang="zh-TW" alt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Class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Class names should be nouns, in mixed case with the first letter of each internal word capitalized</a:t>
            </a:r>
          </a:p>
          <a:p>
            <a:r>
              <a:rPr lang="en-US" dirty="0" smtClean="0"/>
              <a:t>Use whole words-avoid acronyms and abbreviations </a:t>
            </a:r>
          </a:p>
          <a:p>
            <a:pPr lvl="1"/>
            <a:r>
              <a:rPr lang="en-US" altLang="zh-TW" dirty="0" smtClean="0"/>
              <a:t>Class Raster</a:t>
            </a:r>
          </a:p>
          <a:p>
            <a:pPr lvl="1"/>
            <a:r>
              <a:rPr lang="en-US" altLang="zh-TW" dirty="0" smtClean="0"/>
              <a:t>Class </a:t>
            </a:r>
            <a:r>
              <a:rPr lang="en-US" altLang="zh-TW" dirty="0" err="1" smtClean="0"/>
              <a:t>ImageSprite</a:t>
            </a:r>
            <a:endParaRPr lang="zh-TW" alt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Methods should be verbs, in mixed case with the first letter lowercase, with the first letter of each internal word capitalized</a:t>
            </a:r>
          </a:p>
          <a:p>
            <a:pPr lvl="1"/>
            <a:r>
              <a:rPr lang="en-US" altLang="zh-TW" dirty="0" smtClean="0"/>
              <a:t>run()</a:t>
            </a:r>
          </a:p>
          <a:p>
            <a:pPr lvl="1"/>
            <a:r>
              <a:rPr lang="en-US" altLang="zh-TW" dirty="0" err="1" smtClean="0"/>
              <a:t>runFast</a:t>
            </a:r>
            <a:r>
              <a:rPr lang="en-US" altLang="zh-TW" dirty="0" smtClean="0"/>
              <a:t>()</a:t>
            </a:r>
          </a:p>
          <a:p>
            <a:pPr lvl="1"/>
            <a:r>
              <a:rPr lang="en-US" altLang="zh-TW" dirty="0" err="1" smtClean="0"/>
              <a:t>getBackground</a:t>
            </a:r>
            <a:r>
              <a:rPr lang="en-US" altLang="zh-TW" dirty="0" smtClean="0"/>
              <a:t>()</a:t>
            </a:r>
            <a:endParaRPr lang="zh-TW" altLang="en-US" dirty="0"/>
          </a:p>
        </p:txBody>
      </p:sp>
    </p:spTree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Variables 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521497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Variable names should not start with underscore _ or dollar sign $ characters, even though both are allowed</a:t>
            </a:r>
          </a:p>
          <a:p>
            <a:r>
              <a:rPr lang="en-US" dirty="0" smtClean="0"/>
              <a:t>Variable names should be short yet meaningful</a:t>
            </a:r>
          </a:p>
          <a:p>
            <a:r>
              <a:rPr lang="en-US" dirty="0" smtClean="0"/>
              <a:t>One-character variable names should be avoided except for temporary "throwaway" variables</a:t>
            </a:r>
          </a:p>
          <a:p>
            <a:pPr lvl="1"/>
            <a:r>
              <a:rPr lang="en-US" altLang="zh-TW" dirty="0" err="1" smtClean="0"/>
              <a:t>int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i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char c</a:t>
            </a:r>
          </a:p>
          <a:p>
            <a:pPr lvl="1"/>
            <a:r>
              <a:rPr lang="en-US" altLang="zh-TW" dirty="0" smtClean="0"/>
              <a:t>float </a:t>
            </a:r>
            <a:r>
              <a:rPr lang="en-US" altLang="zh-TW" dirty="0" err="1" smtClean="0"/>
              <a:t>myWidth</a:t>
            </a:r>
            <a:endParaRPr lang="en-US" altLang="zh-TW" dirty="0" smtClean="0"/>
          </a:p>
          <a:p>
            <a:pPr lvl="1"/>
            <a:endParaRPr lang="zh-TW" altLang="en-US" dirty="0"/>
          </a:p>
        </p:txBody>
      </p:sp>
    </p:spTree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Constants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names of variables declared class constants and of ANSI constants should be all uppercase with words separated by underscores ("_")</a:t>
            </a:r>
          </a:p>
          <a:p>
            <a:pPr lvl="1"/>
            <a:r>
              <a:rPr lang="en-US" dirty="0" smtClean="0"/>
              <a:t>static final </a:t>
            </a:r>
            <a:r>
              <a:rPr lang="en-US" dirty="0" err="1" smtClean="0"/>
              <a:t>int</a:t>
            </a:r>
            <a:r>
              <a:rPr lang="en-US" dirty="0" smtClean="0"/>
              <a:t> MIN_WIDTH = 4; </a:t>
            </a:r>
          </a:p>
          <a:p>
            <a:pPr lvl="1"/>
            <a:r>
              <a:rPr lang="en-US" dirty="0" smtClean="0"/>
              <a:t>static final </a:t>
            </a:r>
            <a:r>
              <a:rPr lang="en-US" dirty="0" err="1" smtClean="0"/>
              <a:t>int</a:t>
            </a:r>
            <a:r>
              <a:rPr lang="en-US" dirty="0" smtClean="0"/>
              <a:t> MAX_WIDTH = 999; </a:t>
            </a:r>
          </a:p>
          <a:p>
            <a:pPr lvl="1"/>
            <a:r>
              <a:rPr lang="en-US" dirty="0" smtClean="0"/>
              <a:t>static final </a:t>
            </a:r>
            <a:r>
              <a:rPr lang="en-US" dirty="0" err="1" smtClean="0"/>
              <a:t>int</a:t>
            </a:r>
            <a:r>
              <a:rPr lang="en-US" dirty="0" smtClean="0"/>
              <a:t> GET_THE_CPU = 1; </a:t>
            </a:r>
            <a:endParaRPr lang="zh-TW" altLang="en-US" dirty="0"/>
          </a:p>
        </p:txBody>
      </p:sp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Reference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hlinkClick r:id="rId2"/>
              </a:rPr>
              <a:t>http://java.sun.com/docs/codeconv/html/CodeConvTOC.doc.html</a:t>
            </a:r>
            <a:endParaRPr lang="en-US" altLang="zh-TW" dirty="0" smtClean="0"/>
          </a:p>
          <a:p>
            <a:r>
              <a:rPr lang="en-US" altLang="zh-TW" dirty="0" smtClean="0"/>
              <a:t>Chinese version </a:t>
            </a:r>
            <a:r>
              <a:rPr lang="en-US" altLang="zh-TW" dirty="0" smtClean="0">
                <a:hlinkClick r:id="rId3"/>
              </a:rPr>
              <a:t>http://www.javaworld.com.tw/jute/post/view?bid=20&amp;id=27897&amp;sty=1&amp;tpg=1&amp;age=-1</a:t>
            </a:r>
            <a:endParaRPr lang="en-US" altLang="zh-TW" dirty="0" smtClean="0"/>
          </a:p>
          <a:p>
            <a:pPr>
              <a:buNone/>
            </a:pPr>
            <a:endParaRPr lang="zh-TW" alt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</TotalTime>
  <Words>284</Words>
  <Application>Microsoft Office PowerPoint</Application>
  <PresentationFormat>如螢幕大小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9" baseType="lpstr">
      <vt:lpstr>Office 佈景主題</vt:lpstr>
      <vt:lpstr>JAVA Coding Conventions Naming Conventions</vt:lpstr>
      <vt:lpstr>Motivation</vt:lpstr>
      <vt:lpstr>Packages </vt:lpstr>
      <vt:lpstr>Class</vt:lpstr>
      <vt:lpstr>Methods</vt:lpstr>
      <vt:lpstr>Variables </vt:lpstr>
      <vt:lpstr>Constants</vt:lpstr>
      <vt:lpstr>Reference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JAVA Coding Conventions</dc:title>
  <dc:creator> </dc:creator>
  <cp:lastModifiedBy> </cp:lastModifiedBy>
  <cp:revision>10</cp:revision>
  <dcterms:created xsi:type="dcterms:W3CDTF">2009-03-01T16:22:06Z</dcterms:created>
  <dcterms:modified xsi:type="dcterms:W3CDTF">2009-03-19T03:15:19Z</dcterms:modified>
</cp:coreProperties>
</file>